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3" r:id="rId3"/>
    <p:sldId id="284" r:id="rId4"/>
    <p:sldId id="305" r:id="rId5"/>
    <p:sldId id="306" r:id="rId6"/>
    <p:sldId id="326" r:id="rId7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23" r:id="rId23"/>
    <p:sldId id="278" r:id="rId24"/>
    <p:sldId id="32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876" y="15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hyperlink" Target="https://github.com/JesseTG/awesome-qt#read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hyperlink" Target="https://www.programiz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hyperlink" Target="http://zetcod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hyperlink" Target="https://www.bogotobogo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hyperlink" Target="http://www.ruanyifeng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hyperlink" Target="https://www.zouyesheng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hyperlink" Target="https://www.coolshell.c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hyperlink" Target="https://www.ibm.com/developerworks/cn/linux/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hyperlink" Target="https://github.com/dragondjf/Linux-desktop-operating-system" TargetMode="Externa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hyperlink" Target="https://github.com/dragondjf/QtAdvanced/" TargetMode="Externa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hyperlink" Target="https://github.com/search?q=Linu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hyperlink" Target="https://github.com/search?q=Linu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hyperlink" Target="https://github.com/aleksandar-todorovic/awesome-linux#read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hyperlink" Target="https://github.com/JesseTG/awesome-qt#read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10697210" cy="274764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GNU/Linux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操作系统</a:t>
            </a:r>
            <a:endParaRPr kumimoji="1" lang="en-US" altLang="zh-CN" sz="7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b="1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你值得拥有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16375" y="501015"/>
            <a:ext cx="4327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Linux Qt third Libary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2825" y="3215005"/>
            <a:ext cx="462851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https://inqlude.org/libraries/solid.html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99185"/>
            <a:ext cx="4076065" cy="543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32655" y="542925"/>
            <a:ext cx="2726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编程语言入门教程</a:t>
            </a:r>
            <a:endParaRPr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43900" y="335597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https://www.programiz.com/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" y="1448435"/>
            <a:ext cx="8168640" cy="424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66920" y="501015"/>
            <a:ext cx="3171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编程语言入门教程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1055" y="332676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http://zetcode.com/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022985"/>
            <a:ext cx="4702175" cy="555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66920" y="501015"/>
            <a:ext cx="3171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编程语言入门教程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1055" y="332676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https://www.bogotobogo.com/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215" y="1484630"/>
            <a:ext cx="8035290" cy="447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72685" y="501015"/>
            <a:ext cx="2765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阮一峰的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Blog</a:t>
            </a:r>
            <a:endParaRPr lang="en-US" altLang="zh-CN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41055" y="332676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http://www.ruanyifeng.com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1824990"/>
            <a:ext cx="7747000" cy="3558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72685" y="501015"/>
            <a:ext cx="2765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邹业盛的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Blog</a:t>
            </a:r>
            <a:endParaRPr lang="en-US" altLang="zh-CN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78955" y="337756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https://www.zouyesheng.com/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" y="1022985"/>
            <a:ext cx="4271010" cy="5698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72685" y="501015"/>
            <a:ext cx="2765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陈皓的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Blog</a:t>
            </a:r>
            <a:endParaRPr lang="en-US" altLang="zh-CN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78955" y="3377565"/>
            <a:ext cx="36264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https://www.coolshell.cn/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022985"/>
            <a:ext cx="4107180" cy="548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33190" y="531495"/>
            <a:ext cx="4325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IBM </a:t>
            </a:r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developerWorks 中国</a:t>
            </a:r>
            <a:endParaRPr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58810" y="3185160"/>
            <a:ext cx="3626485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https://www.ibm.com/developerworks/cn/linux/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1629410"/>
            <a:ext cx="8225790" cy="401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6385" y="158115"/>
            <a:ext cx="3991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file"/>
              </a:rPr>
              <a:t>图解Linux图形操作系统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2" action="ppaction://hlinkfil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670" y="1375410"/>
            <a:ext cx="8836660" cy="43243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4446"/>
            <a:ext cx="12325350" cy="68668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495" y="135890"/>
            <a:ext cx="27368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bg1"/>
                </a:solidFill>
                <a:hlinkClick r:id="rId2" action="ppaction://hlinkfile"/>
              </a:rPr>
              <a:t>Qt</a:t>
            </a:r>
            <a:r>
              <a:rPr lang="zh-CN" altLang="en-US" sz="2800" dirty="0" smtClean="0">
                <a:solidFill>
                  <a:schemeClr val="bg1"/>
                </a:solidFill>
                <a:hlinkClick r:id="rId2" action="ppaction://hlinkfile"/>
              </a:rPr>
              <a:t>高级开发之旅</a:t>
            </a:r>
            <a:endParaRPr lang="zh-CN" alt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60" y="1442720"/>
            <a:ext cx="8539480" cy="4304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操作系统的基本术语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操作系统的启动流程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核心组件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下的文件管理器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图解如何开发一套完整的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80"/>
            <a:ext cx="450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的周边轶事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图解开源协议的前世今生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参考目录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6595" y="2378710"/>
            <a:ext cx="19462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</a:rPr>
              <a:t>12</a:t>
            </a:r>
            <a:endParaRPr lang="en-US" altLang="zh-CN" sz="96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1525" y="2778760"/>
            <a:ext cx="60509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参考目录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72685" y="501015"/>
            <a:ext cx="2765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24955" y="3215005"/>
            <a:ext cx="4121785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https://github.com/search?q=Linux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1" action="ppaction://hlinkfil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" y="1023620"/>
            <a:ext cx="4152900" cy="554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16375" y="542925"/>
            <a:ext cx="4239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 Awesome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系列</a:t>
            </a:r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77355" y="3402965"/>
            <a:ext cx="3626485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https://github.com/search?q=Linux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hlinkClick r:id="rId1" action="ppaction://hlinkfil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972820"/>
            <a:ext cx="4233545" cy="564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16375" y="542925"/>
            <a:ext cx="5280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 Awesome Linux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41490" y="3215005"/>
            <a:ext cx="4946650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https://github.com/aleksandar-todorovic/awesome-linux#readme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1064895"/>
            <a:ext cx="4110355" cy="5484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16375" y="542925"/>
            <a:ext cx="5280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 Awesome Qt </a:t>
            </a:r>
            <a:endParaRPr 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62625" y="3215005"/>
            <a:ext cx="6012180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 indent="0" defTabSz="457200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https://github.com/JesseTG/awesome-qt#readme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064895"/>
            <a:ext cx="4049395" cy="540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</Words>
  <Application>WPS 演示</Application>
  <PresentationFormat>宽屏</PresentationFormat>
  <Paragraphs>176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Segoe UI Light</vt:lpstr>
      <vt:lpstr>微软雅黑</vt:lpstr>
      <vt:lpstr>Wingdings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57</cp:revision>
  <dcterms:created xsi:type="dcterms:W3CDTF">2015-07-31T08:15:00Z</dcterms:created>
  <dcterms:modified xsi:type="dcterms:W3CDTF">2018-10-04T12:51:48Z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